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52" r:id="rId2"/>
  </p:sldMasterIdLst>
  <p:sldIdLst>
    <p:sldId id="259" r:id="rId3"/>
    <p:sldId id="256" r:id="rId4"/>
    <p:sldId id="258" r:id="rId5"/>
    <p:sldId id="260" r:id="rId6"/>
  </p:sldIdLst>
  <p:sldSz cx="10080625" cy="5400675"/>
  <p:notesSz cx="9144000" cy="6858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2" y="14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A80C73-902D-40AD-9398-2B1E4E3D5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883861"/>
            <a:ext cx="7560469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9614FD1-7DED-4A23-BBCD-5A33A05E5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2836605"/>
            <a:ext cx="7560469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nn-NO"/>
              <a:t>Klikk for å redigere undertittelstil i malen</a:t>
            </a:r>
            <a:endParaRPr lang="nb-NO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784EFE23-37D1-4BF6-954B-C24ED49C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7E658529-97BF-437D-8141-BA77789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4956CD07-008A-45EF-BE84-50C99CBB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0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D2B0F3-1189-4E6E-B8AD-891D40999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loddrett tekst 2">
            <a:extLst>
              <a:ext uri="{FF2B5EF4-FFF2-40B4-BE49-F238E27FC236}">
                <a16:creationId xmlns:a16="http://schemas.microsoft.com/office/drawing/2014/main" id="{63DB8F09-BDE8-40B6-9983-ADC886CC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B5CF5C36-415C-4EB8-949E-EC5C5B391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D3B8-BEE4-4D45-9B28-72A4490DAAB3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465A8242-4FDD-403E-A7F1-D6EB377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35C06098-3C76-419C-A1DE-ED29744C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5BD7-1181-4941-B34F-E4A1CB1749E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594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7191198-9018-4E40-B165-EC0685CC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287536"/>
            <a:ext cx="2173635" cy="4576822"/>
          </a:xfrm>
        </p:spPr>
        <p:txBody>
          <a:bodyPr vert="eaVert"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loddrett tekst 2">
            <a:extLst>
              <a:ext uri="{FF2B5EF4-FFF2-40B4-BE49-F238E27FC236}">
                <a16:creationId xmlns:a16="http://schemas.microsoft.com/office/drawing/2014/main" id="{3D7C305D-E0B2-4866-BC73-89B739E28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287536"/>
            <a:ext cx="6394896" cy="4576822"/>
          </a:xfrm>
        </p:spPr>
        <p:txBody>
          <a:bodyPr vert="eaVert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D773FE99-0AE6-44D1-ABDD-079FB952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D3B8-BEE4-4D45-9B28-72A4490DAAB3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F5CD405D-CC1C-4536-9F32-A7CA8118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5BDD3BD0-749D-4BB8-8215-362A6DCA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5BD7-1181-4941-B34F-E4A1CB1749E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876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ete 6" descr="Eit bilete som inneheld bakken, utandørs, bygning, rockering&#10;&#10;Automatisk generert skildring">
            <a:extLst>
              <a:ext uri="{FF2B5EF4-FFF2-40B4-BE49-F238E27FC236}">
                <a16:creationId xmlns:a16="http://schemas.microsoft.com/office/drawing/2014/main" id="{E71C32D9-A699-4BF9-B3B5-20F289CE9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4" y="287536"/>
            <a:ext cx="4788561" cy="476991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0800A0D9-AEC0-433C-A5C7-6AB2B22C4163}"/>
              </a:ext>
            </a:extLst>
          </p:cNvPr>
          <p:cNvSpPr/>
          <p:nvPr userDrawn="1"/>
        </p:nvSpPr>
        <p:spPr>
          <a:xfrm>
            <a:off x="7599189" y="-2108678"/>
            <a:ext cx="4680000" cy="4680000"/>
          </a:xfrm>
          <a:prstGeom prst="ellipse">
            <a:avLst/>
          </a:prstGeom>
          <a:solidFill>
            <a:srgbClr val="D9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ete 8">
            <a:extLst>
              <a:ext uri="{FF2B5EF4-FFF2-40B4-BE49-F238E27FC236}">
                <a16:creationId xmlns:a16="http://schemas.microsoft.com/office/drawing/2014/main" id="{71227D4C-E7B4-4031-A5B7-264BAA0846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0" y="4457762"/>
            <a:ext cx="619200" cy="514831"/>
          </a:xfrm>
          <a:prstGeom prst="rect">
            <a:avLst/>
          </a:prstGeom>
        </p:spPr>
      </p:pic>
      <p:sp>
        <p:nvSpPr>
          <p:cNvPr id="11" name="Plasshaldar for tekst 17">
            <a:extLst>
              <a:ext uri="{FF2B5EF4-FFF2-40B4-BE49-F238E27FC236}">
                <a16:creationId xmlns:a16="http://schemas.microsoft.com/office/drawing/2014/main" id="{FF48BD53-CAB4-4405-918A-4CEB817310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3441" y="2858858"/>
            <a:ext cx="3556000" cy="1682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+mj-lt"/>
              </a:defRPr>
            </a:lvl1pPr>
            <a:lvl2pPr marL="360045" indent="0">
              <a:buNone/>
              <a:defRPr/>
            </a:lvl2pPr>
          </a:lstStyle>
          <a:p>
            <a:pPr marL="180023" marR="0" lvl="0" indent="-180023" algn="l" defTabSz="720090" rtl="0" eaLnBrk="1" fontAlgn="auto" latinLnBrk="0" hangingPunct="1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dirty="0"/>
              <a:t>Klikk for å redigere tekststilar i malen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Apex New Book" panose="02010600040501010103" pitchFamily="50" charset="0"/>
                <a:ea typeface="Apex New Book" panose="02010600040501010103" pitchFamily="50" charset="0"/>
              </a:rPr>
              <a:t> </a:t>
            </a:r>
          </a:p>
          <a:p>
            <a:pPr lvl="1"/>
            <a:endParaRPr lang="nb-NO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AB685C0-669C-4B8D-9235-0CDFFD18A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5562" y="344053"/>
            <a:ext cx="1747757" cy="103002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n-NO" dirty="0"/>
              <a:t>Klikk for å redigere tekststilar i malen</a:t>
            </a:r>
          </a:p>
        </p:txBody>
      </p:sp>
    </p:spTree>
    <p:extLst>
      <p:ext uri="{BB962C8B-B14F-4D97-AF65-F5344CB8AC3E}">
        <p14:creationId xmlns:p14="http://schemas.microsoft.com/office/powerpoint/2010/main" val="1954991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aldar for tekst 17">
            <a:extLst>
              <a:ext uri="{FF2B5EF4-FFF2-40B4-BE49-F238E27FC236}">
                <a16:creationId xmlns:a16="http://schemas.microsoft.com/office/drawing/2014/main" id="{1A1D6063-CCE1-482B-90C2-836556AA8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3441" y="2858858"/>
            <a:ext cx="3556000" cy="219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+mj-lt"/>
              </a:defRPr>
            </a:lvl1pPr>
            <a:lvl2pPr marL="360045" indent="0">
              <a:buNone/>
              <a:defRPr/>
            </a:lvl2pPr>
          </a:lstStyle>
          <a:p>
            <a:pPr marL="180023" marR="0" lvl="0" indent="-180023" algn="l" defTabSz="720090" rtl="0" eaLnBrk="1" fontAlgn="auto" latinLnBrk="0" hangingPunct="1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dirty="0"/>
              <a:t>Klikk for å redigere tekststilar i malen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Apex New Book" panose="02010600040501010103" pitchFamily="50" charset="0"/>
                <a:ea typeface="Apex New Book" panose="02010600040501010103" pitchFamily="50" charset="0"/>
              </a:rPr>
              <a:t> </a:t>
            </a:r>
          </a:p>
          <a:p>
            <a:pPr lvl="1"/>
            <a:endParaRPr lang="nb-NO" dirty="0"/>
          </a:p>
        </p:txBody>
      </p:sp>
      <p:pic>
        <p:nvPicPr>
          <p:cNvPr id="11" name="Bilete 10">
            <a:extLst>
              <a:ext uri="{FF2B5EF4-FFF2-40B4-BE49-F238E27FC236}">
                <a16:creationId xmlns:a16="http://schemas.microsoft.com/office/drawing/2014/main" id="{9BA5B043-9050-4F10-9F07-4E579DFC5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0" y="4457762"/>
            <a:ext cx="619200" cy="514831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D6DED42B-C264-47D9-9994-BD0532C7ABF2}"/>
              </a:ext>
            </a:extLst>
          </p:cNvPr>
          <p:cNvSpPr/>
          <p:nvPr userDrawn="1"/>
        </p:nvSpPr>
        <p:spPr>
          <a:xfrm>
            <a:off x="7599189" y="-2108678"/>
            <a:ext cx="4680000" cy="468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ete 15" descr="Eit bilete som inneheld tekst, utandørs, bygning, bakken&#10;&#10;Automatisk generert skildring">
            <a:extLst>
              <a:ext uri="{FF2B5EF4-FFF2-40B4-BE49-F238E27FC236}">
                <a16:creationId xmlns:a16="http://schemas.microsoft.com/office/drawing/2014/main" id="{411F5644-DAD6-4731-93DC-F1E1D4AC3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1304" r="2523" b="3238"/>
          <a:stretch/>
        </p:blipFill>
        <p:spPr>
          <a:xfrm>
            <a:off x="325044" y="287536"/>
            <a:ext cx="4788561" cy="4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90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0800A0D9-AEC0-433C-A5C7-6AB2B22C4163}"/>
              </a:ext>
            </a:extLst>
          </p:cNvPr>
          <p:cNvSpPr/>
          <p:nvPr userDrawn="1"/>
        </p:nvSpPr>
        <p:spPr>
          <a:xfrm>
            <a:off x="7599189" y="-2108678"/>
            <a:ext cx="4680000" cy="4680000"/>
          </a:xfrm>
          <a:prstGeom prst="ellipse">
            <a:avLst/>
          </a:prstGeom>
          <a:solidFill>
            <a:srgbClr val="D9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ete 8">
            <a:extLst>
              <a:ext uri="{FF2B5EF4-FFF2-40B4-BE49-F238E27FC236}">
                <a16:creationId xmlns:a16="http://schemas.microsoft.com/office/drawing/2014/main" id="{71227D4C-E7B4-4031-A5B7-264BAA0846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0" y="4457762"/>
            <a:ext cx="619200" cy="514831"/>
          </a:xfrm>
          <a:prstGeom prst="rect">
            <a:avLst/>
          </a:prstGeom>
        </p:spPr>
      </p:pic>
      <p:sp>
        <p:nvSpPr>
          <p:cNvPr id="11" name="Plasshaldar for tekst 17">
            <a:extLst>
              <a:ext uri="{FF2B5EF4-FFF2-40B4-BE49-F238E27FC236}">
                <a16:creationId xmlns:a16="http://schemas.microsoft.com/office/drawing/2014/main" id="{FF48BD53-CAB4-4405-918A-4CEB817310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3441" y="2858858"/>
            <a:ext cx="3556000" cy="1682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+mj-lt"/>
              </a:defRPr>
            </a:lvl1pPr>
            <a:lvl2pPr marL="360045" indent="0">
              <a:buNone/>
              <a:defRPr/>
            </a:lvl2pPr>
          </a:lstStyle>
          <a:p>
            <a:pPr marL="180023" marR="0" lvl="0" indent="-180023" algn="l" defTabSz="720090" rtl="0" eaLnBrk="1" fontAlgn="auto" latinLnBrk="0" hangingPunct="1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dirty="0"/>
              <a:t>Klikk for å redigere tekststilar i malen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Apex New Book" panose="02010600040501010103" pitchFamily="50" charset="0"/>
                <a:ea typeface="Apex New Book" panose="02010600040501010103" pitchFamily="50" charset="0"/>
              </a:rPr>
              <a:t> </a:t>
            </a:r>
          </a:p>
          <a:p>
            <a:pPr lvl="1"/>
            <a:endParaRPr lang="nb-NO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AB685C0-669C-4B8D-9235-0CDFFD18A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5562" y="344053"/>
            <a:ext cx="1747757" cy="103002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n-NO" dirty="0"/>
              <a:t>Klikk for å redigere tekststilar i malen</a:t>
            </a:r>
          </a:p>
        </p:txBody>
      </p:sp>
      <p:pic>
        <p:nvPicPr>
          <p:cNvPr id="3" name="Bilete 2" descr="Eit bilete som inneheld natur, utandørs, fjell, nattehimmel&#10;&#10;Automatisk generert skildring">
            <a:extLst>
              <a:ext uri="{FF2B5EF4-FFF2-40B4-BE49-F238E27FC236}">
                <a16:creationId xmlns:a16="http://schemas.microsoft.com/office/drawing/2014/main" id="{843DA048-DEEB-4EBE-BE17-6C9ECFB7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r="24015"/>
          <a:stretch/>
        </p:blipFill>
        <p:spPr>
          <a:xfrm>
            <a:off x="325044" y="287535"/>
            <a:ext cx="4788561" cy="47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1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1F53DAC3-E20F-4D44-8849-7357D48C8BF4}"/>
              </a:ext>
            </a:extLst>
          </p:cNvPr>
          <p:cNvSpPr/>
          <p:nvPr userDrawn="1"/>
        </p:nvSpPr>
        <p:spPr>
          <a:xfrm>
            <a:off x="7599189" y="-2108678"/>
            <a:ext cx="4680000" cy="468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ete 8">
            <a:extLst>
              <a:ext uri="{FF2B5EF4-FFF2-40B4-BE49-F238E27FC236}">
                <a16:creationId xmlns:a16="http://schemas.microsoft.com/office/drawing/2014/main" id="{5E27E3D7-F449-472F-B756-81A5331A9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0" y="4457762"/>
            <a:ext cx="619200" cy="514831"/>
          </a:xfrm>
          <a:prstGeom prst="rect">
            <a:avLst/>
          </a:prstGeom>
        </p:spPr>
      </p:pic>
      <p:pic>
        <p:nvPicPr>
          <p:cNvPr id="11" name="Bilete 10" descr="Eit bilete som inneheld bord, utandørs, tallerk, frukost&#10;&#10;Automatisk generert skildring">
            <a:extLst>
              <a:ext uri="{FF2B5EF4-FFF2-40B4-BE49-F238E27FC236}">
                <a16:creationId xmlns:a16="http://schemas.microsoft.com/office/drawing/2014/main" id="{B831D869-20CA-465B-96EE-546F30081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2"/>
          <a:stretch/>
        </p:blipFill>
        <p:spPr>
          <a:xfrm>
            <a:off x="325043" y="287536"/>
            <a:ext cx="4788561" cy="4769914"/>
          </a:xfrm>
          <a:prstGeom prst="rect">
            <a:avLst/>
          </a:prstGeom>
        </p:spPr>
      </p:pic>
      <p:sp>
        <p:nvSpPr>
          <p:cNvPr id="12" name="Plasshaldar for tekst 17">
            <a:extLst>
              <a:ext uri="{FF2B5EF4-FFF2-40B4-BE49-F238E27FC236}">
                <a16:creationId xmlns:a16="http://schemas.microsoft.com/office/drawing/2014/main" id="{43797F47-3615-4A1F-BA9C-C44605DF0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3441" y="2858858"/>
            <a:ext cx="3556000" cy="219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+mj-lt"/>
              </a:defRPr>
            </a:lvl1pPr>
            <a:lvl2pPr marL="360045" indent="0">
              <a:buNone/>
              <a:defRPr/>
            </a:lvl2pPr>
          </a:lstStyle>
          <a:p>
            <a:pPr marL="180023" marR="0" lvl="0" indent="-180023" algn="l" defTabSz="720090" rtl="0" eaLnBrk="1" fontAlgn="auto" latinLnBrk="0" hangingPunct="1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dirty="0"/>
              <a:t>Klikk for å redigere tekststilar i malen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Apex New Book" panose="02010600040501010103" pitchFamily="50" charset="0"/>
                <a:ea typeface="Apex New Book" panose="02010600040501010103" pitchFamily="50" charset="0"/>
              </a:rPr>
              <a:t> 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5123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1F53DAC3-E20F-4D44-8849-7357D48C8BF4}"/>
              </a:ext>
            </a:extLst>
          </p:cNvPr>
          <p:cNvSpPr/>
          <p:nvPr userDrawn="1"/>
        </p:nvSpPr>
        <p:spPr>
          <a:xfrm>
            <a:off x="7599189" y="-2108678"/>
            <a:ext cx="4680000" cy="468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ete 8">
            <a:extLst>
              <a:ext uri="{FF2B5EF4-FFF2-40B4-BE49-F238E27FC236}">
                <a16:creationId xmlns:a16="http://schemas.microsoft.com/office/drawing/2014/main" id="{5E27E3D7-F449-472F-B756-81A5331A9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0" y="4457762"/>
            <a:ext cx="619200" cy="514831"/>
          </a:xfrm>
          <a:prstGeom prst="rect">
            <a:avLst/>
          </a:prstGeom>
        </p:spPr>
      </p:pic>
      <p:sp>
        <p:nvSpPr>
          <p:cNvPr id="12" name="Plasshaldar for tekst 17">
            <a:extLst>
              <a:ext uri="{FF2B5EF4-FFF2-40B4-BE49-F238E27FC236}">
                <a16:creationId xmlns:a16="http://schemas.microsoft.com/office/drawing/2014/main" id="{43797F47-3615-4A1F-BA9C-C44605DF0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3441" y="2858858"/>
            <a:ext cx="3556000" cy="219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+mj-lt"/>
              </a:defRPr>
            </a:lvl1pPr>
            <a:lvl2pPr marL="360045" indent="0">
              <a:buNone/>
              <a:defRPr/>
            </a:lvl2pPr>
          </a:lstStyle>
          <a:p>
            <a:pPr marL="180023" marR="0" lvl="0" indent="-180023" algn="l" defTabSz="720090" rtl="0" eaLnBrk="1" fontAlgn="auto" latinLnBrk="0" hangingPunct="1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dirty="0"/>
              <a:t>Klikk for å redigere tekststilar i malen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Apex New Book" panose="02010600040501010103" pitchFamily="50" charset="0"/>
                <a:ea typeface="Apex New Book" panose="02010600040501010103" pitchFamily="50" charset="0"/>
              </a:rPr>
              <a:t> </a:t>
            </a:r>
          </a:p>
          <a:p>
            <a:pPr lvl="1"/>
            <a:endParaRPr lang="nb-NO" dirty="0"/>
          </a:p>
        </p:txBody>
      </p:sp>
      <p:pic>
        <p:nvPicPr>
          <p:cNvPr id="3" name="Bilete 2">
            <a:extLst>
              <a:ext uri="{FF2B5EF4-FFF2-40B4-BE49-F238E27FC236}">
                <a16:creationId xmlns:a16="http://schemas.microsoft.com/office/drawing/2014/main" id="{534F349F-1E12-4E92-B35B-305BF41D1D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r="26212"/>
          <a:stretch/>
        </p:blipFill>
        <p:spPr>
          <a:xfrm>
            <a:off x="325043" y="287536"/>
            <a:ext cx="4788561" cy="47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06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D6EBF0-C554-49A8-812A-C37F0FF6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287338"/>
            <a:ext cx="8693150" cy="1044575"/>
          </a:xfrm>
          <a:prstGeom prst="rect">
            <a:avLst/>
          </a:prstGeom>
        </p:spPr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674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i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247CD2-8802-4DCA-BABD-62F48504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287338"/>
            <a:ext cx="8693150" cy="1044575"/>
          </a:xfrm>
          <a:prstGeom prst="rect">
            <a:avLst/>
          </a:prstGeom>
        </p:spPr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0821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E50413-EFF6-4283-8056-94342D47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287338"/>
            <a:ext cx="8693150" cy="1044575"/>
          </a:xfrm>
          <a:prstGeom prst="rect">
            <a:avLst/>
          </a:prstGeom>
        </p:spPr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08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F5FA00-B32C-4DF2-BAA5-D2BF4034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683FBFE3-6428-4EAB-A85B-DAEAD428C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FC3B33F1-8138-4674-A292-CB9136CD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0792583F-9725-4ADB-BA2A-E66BA2B8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BC077A03-408B-495E-9D72-EDB52F22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7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A80C73-902D-40AD-9398-2B1E4E3D5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883861"/>
            <a:ext cx="7560469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9614FD1-7DED-4A23-BBCD-5A33A05E5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2836605"/>
            <a:ext cx="7560469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nn-NO"/>
              <a:t>Klikk for å redigere undertittelstil i malen</a:t>
            </a:r>
            <a:endParaRPr lang="nb-NO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784EFE23-37D1-4BF6-954B-C24ED49C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7E658529-97BF-437D-8141-BA77789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4956CD07-008A-45EF-BE84-50C99CBB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10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F5FA00-B32C-4DF2-BAA5-D2BF4034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683FBFE3-6428-4EAB-A85B-DAEAD428C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FC3B33F1-8138-4674-A292-CB9136CD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0792583F-9725-4ADB-BA2A-E66BA2B8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BC077A03-408B-495E-9D72-EDB52F22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99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4E46F2-F9D0-47F2-B346-2596B8DD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346419"/>
            <a:ext cx="8694539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A5D141EC-6A5C-4E5C-9852-3B35A2FCC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3614203"/>
            <a:ext cx="8694539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9A276444-B7CD-4C29-8340-0236C6A9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82D44A80-3543-43AF-9B74-5501C883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FEF4E048-18FA-4F4C-8912-B122EEEF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35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1DAA77-D5A9-45D9-9ADF-5BAABF63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1F0F3EEF-80AB-4857-9572-EB960E185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1437680"/>
            <a:ext cx="4284266" cy="3426679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068B5331-D2E6-4548-BDB4-013BEB6B5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1437680"/>
            <a:ext cx="4284266" cy="3426679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11E24546-E680-44D5-9CC2-D3DC8243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62B984BC-4318-4733-A396-8D58ADFB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36854912-962F-4636-AD18-256A9786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0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7DD6C4-ACCB-45EF-A17F-437B60A4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287536"/>
            <a:ext cx="8694539" cy="1043881"/>
          </a:xfrm>
        </p:spPr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7D8C4B50-A5A8-40AC-877D-2F12771EA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323916"/>
            <a:ext cx="426457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212D83F0-2B96-428A-8DE4-BD4675F48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1972747"/>
            <a:ext cx="4264576" cy="2901613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5" name="Plasshaldar for tekst 4">
            <a:extLst>
              <a:ext uri="{FF2B5EF4-FFF2-40B4-BE49-F238E27FC236}">
                <a16:creationId xmlns:a16="http://schemas.microsoft.com/office/drawing/2014/main" id="{51839CCD-2A2C-4B89-BA82-3E128D693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323916"/>
            <a:ext cx="4285579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6" name="Plasshaldar for innhald 5">
            <a:extLst>
              <a:ext uri="{FF2B5EF4-FFF2-40B4-BE49-F238E27FC236}">
                <a16:creationId xmlns:a16="http://schemas.microsoft.com/office/drawing/2014/main" id="{7A33C118-7914-4663-97E5-A5775EBEB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1972747"/>
            <a:ext cx="4285579" cy="2901613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7" name="Plasshaldar for dato 6">
            <a:extLst>
              <a:ext uri="{FF2B5EF4-FFF2-40B4-BE49-F238E27FC236}">
                <a16:creationId xmlns:a16="http://schemas.microsoft.com/office/drawing/2014/main" id="{E8E0736A-16DB-459F-AD96-9A1F3695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D3B8-BEE4-4D45-9B28-72A4490DAAB3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8" name="Plasshaldar for botntekst 7">
            <a:extLst>
              <a:ext uri="{FF2B5EF4-FFF2-40B4-BE49-F238E27FC236}">
                <a16:creationId xmlns:a16="http://schemas.microsoft.com/office/drawing/2014/main" id="{7130FE28-7C13-45C5-815B-34D62918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aldar for lysbiletnummer 8">
            <a:extLst>
              <a:ext uri="{FF2B5EF4-FFF2-40B4-BE49-F238E27FC236}">
                <a16:creationId xmlns:a16="http://schemas.microsoft.com/office/drawing/2014/main" id="{F25F410F-0F1F-4104-86E9-30E18981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5BD7-1181-4941-B34F-E4A1CB1749E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3085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544A29-CF0F-4962-8A00-DFECFE94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dato 2">
            <a:extLst>
              <a:ext uri="{FF2B5EF4-FFF2-40B4-BE49-F238E27FC236}">
                <a16:creationId xmlns:a16="http://schemas.microsoft.com/office/drawing/2014/main" id="{91C021E4-4DAF-449C-8AB3-0B49CF07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D3B8-BEE4-4D45-9B28-72A4490DAAB3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4" name="Plasshaldar for botntekst 3">
            <a:extLst>
              <a:ext uri="{FF2B5EF4-FFF2-40B4-BE49-F238E27FC236}">
                <a16:creationId xmlns:a16="http://schemas.microsoft.com/office/drawing/2014/main" id="{960A51E7-493E-48B3-8F92-760FF495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F3936E22-6E44-4C02-BB07-5809D334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5BD7-1181-4941-B34F-E4A1CB1749E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396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>
            <a:extLst>
              <a:ext uri="{FF2B5EF4-FFF2-40B4-BE49-F238E27FC236}">
                <a16:creationId xmlns:a16="http://schemas.microsoft.com/office/drawing/2014/main" id="{5BF13CF0-69A9-455D-83B9-887C7EF52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D3B8-BEE4-4D45-9B28-72A4490DAAB3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3" name="Plasshaldar for botntekst 2">
            <a:extLst>
              <a:ext uri="{FF2B5EF4-FFF2-40B4-BE49-F238E27FC236}">
                <a16:creationId xmlns:a16="http://schemas.microsoft.com/office/drawing/2014/main" id="{694EE90C-D075-4092-A30E-9288BD26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aldar for lysbiletnummer 3">
            <a:extLst>
              <a:ext uri="{FF2B5EF4-FFF2-40B4-BE49-F238E27FC236}">
                <a16:creationId xmlns:a16="http://schemas.microsoft.com/office/drawing/2014/main" id="{978C9025-B187-4C99-8E97-B910D629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5BD7-1181-4941-B34F-E4A1CB1749E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602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BFA175-F22F-41C4-BC62-EFBE7E58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60045"/>
            <a:ext cx="3251264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5C717A3A-D2E2-441E-B59F-2D2E690F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777597"/>
            <a:ext cx="5103316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EA1BA752-D7C3-40FC-9C85-BE5613FFC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620202"/>
            <a:ext cx="3251264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00243F8C-1B5B-4A0B-93BB-23709A14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D3B8-BEE4-4D45-9B28-72A4490DAAB3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50DA3753-1A82-4675-BA3E-933AFCAE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C940832F-3120-472C-AB7B-7A2C282C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5BD7-1181-4941-B34F-E4A1CB1749E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63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DCD4AB-60E1-4305-8D9A-A9EB4B35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60045"/>
            <a:ext cx="3251264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bilete 2">
            <a:extLst>
              <a:ext uri="{FF2B5EF4-FFF2-40B4-BE49-F238E27FC236}">
                <a16:creationId xmlns:a16="http://schemas.microsoft.com/office/drawing/2014/main" id="{8B55B4B5-6E5B-4BB6-9FEF-018EA700D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777597"/>
            <a:ext cx="5103316" cy="3837980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endParaRPr lang="nb-NO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A07B810C-EC9E-411E-8CB8-C3105F13C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620202"/>
            <a:ext cx="3251264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DCD92879-C11F-4C8F-9E38-7579FE86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D3B8-BEE4-4D45-9B28-72A4490DAAB3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FF5872EE-79A5-43D6-BD69-A497C28B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F3B7C931-B4EB-4B8C-82F5-96353883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5BD7-1181-4941-B34F-E4A1CB1749E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800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D2B0F3-1189-4E6E-B8AD-891D40999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loddrett tekst 2">
            <a:extLst>
              <a:ext uri="{FF2B5EF4-FFF2-40B4-BE49-F238E27FC236}">
                <a16:creationId xmlns:a16="http://schemas.microsoft.com/office/drawing/2014/main" id="{63DB8F09-BDE8-40B6-9983-ADC886CC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B5CF5C36-415C-4EB8-949E-EC5C5B391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D3B8-BEE4-4D45-9B28-72A4490DAAB3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465A8242-4FDD-403E-A7F1-D6EB377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35C06098-3C76-419C-A1DE-ED29744C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5BD7-1181-4941-B34F-E4A1CB1749E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646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4E46F2-F9D0-47F2-B346-2596B8DD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346419"/>
            <a:ext cx="8694539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A5D141EC-6A5C-4E5C-9852-3B35A2FCC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3614203"/>
            <a:ext cx="8694539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9A276444-B7CD-4C29-8340-0236C6A9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82D44A80-3543-43AF-9B74-5501C883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FEF4E048-18FA-4F4C-8912-B122EEEF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85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7191198-9018-4E40-B165-EC0685CC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287536"/>
            <a:ext cx="2173635" cy="4576822"/>
          </a:xfrm>
        </p:spPr>
        <p:txBody>
          <a:bodyPr vert="eaVert"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loddrett tekst 2">
            <a:extLst>
              <a:ext uri="{FF2B5EF4-FFF2-40B4-BE49-F238E27FC236}">
                <a16:creationId xmlns:a16="http://schemas.microsoft.com/office/drawing/2014/main" id="{3D7C305D-E0B2-4866-BC73-89B739E28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287536"/>
            <a:ext cx="6394896" cy="4576822"/>
          </a:xfrm>
        </p:spPr>
        <p:txBody>
          <a:bodyPr vert="eaVert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D773FE99-0AE6-44D1-ABDD-079FB952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D3B8-BEE4-4D45-9B28-72A4490DAAB3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F5CD405D-CC1C-4536-9F32-A7CA8118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5BDD3BD0-749D-4BB8-8215-362A6DCA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5BD7-1181-4941-B34F-E4A1CB1749E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0764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ete 6" descr="Eit bilete som inneheld bakken, utandørs, bygning, rockering&#10;&#10;Automatisk generert skildring">
            <a:extLst>
              <a:ext uri="{FF2B5EF4-FFF2-40B4-BE49-F238E27FC236}">
                <a16:creationId xmlns:a16="http://schemas.microsoft.com/office/drawing/2014/main" id="{E71C32D9-A699-4BF9-B3B5-20F289CE9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4" y="287536"/>
            <a:ext cx="4788561" cy="476991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0800A0D9-AEC0-433C-A5C7-6AB2B22C4163}"/>
              </a:ext>
            </a:extLst>
          </p:cNvPr>
          <p:cNvSpPr/>
          <p:nvPr userDrawn="1"/>
        </p:nvSpPr>
        <p:spPr>
          <a:xfrm>
            <a:off x="7599189" y="-2108678"/>
            <a:ext cx="4680000" cy="4680000"/>
          </a:xfrm>
          <a:prstGeom prst="ellipse">
            <a:avLst/>
          </a:prstGeom>
          <a:solidFill>
            <a:srgbClr val="D9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ete 8">
            <a:extLst>
              <a:ext uri="{FF2B5EF4-FFF2-40B4-BE49-F238E27FC236}">
                <a16:creationId xmlns:a16="http://schemas.microsoft.com/office/drawing/2014/main" id="{71227D4C-E7B4-4031-A5B7-264BAA0846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0" y="4457762"/>
            <a:ext cx="619200" cy="514831"/>
          </a:xfrm>
          <a:prstGeom prst="rect">
            <a:avLst/>
          </a:prstGeom>
        </p:spPr>
      </p:pic>
      <p:sp>
        <p:nvSpPr>
          <p:cNvPr id="11" name="Plasshaldar for tekst 17">
            <a:extLst>
              <a:ext uri="{FF2B5EF4-FFF2-40B4-BE49-F238E27FC236}">
                <a16:creationId xmlns:a16="http://schemas.microsoft.com/office/drawing/2014/main" id="{FF48BD53-CAB4-4405-918A-4CEB817310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3441" y="2858858"/>
            <a:ext cx="3556000" cy="1682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+mj-lt"/>
              </a:defRPr>
            </a:lvl1pPr>
            <a:lvl2pPr marL="360045" indent="0">
              <a:buNone/>
              <a:defRPr/>
            </a:lvl2pPr>
          </a:lstStyle>
          <a:p>
            <a:pPr marL="180023" marR="0" lvl="0" indent="-180023" algn="l" defTabSz="720090" rtl="0" eaLnBrk="1" fontAlgn="auto" latinLnBrk="0" hangingPunct="1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dirty="0"/>
              <a:t>Klikk for å redigere tekststilar i malen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Apex New Book" panose="02010600040501010103" pitchFamily="50" charset="0"/>
                <a:ea typeface="Apex New Book" panose="02010600040501010103" pitchFamily="50" charset="0"/>
              </a:rPr>
              <a:t> </a:t>
            </a:r>
          </a:p>
          <a:p>
            <a:pPr lvl="1"/>
            <a:endParaRPr lang="nb-NO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AB685C0-669C-4B8D-9235-0CDFFD18A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5562" y="344053"/>
            <a:ext cx="1747757" cy="103002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n-NO" dirty="0"/>
              <a:t>Klikk for å redigere tekststilar i malen</a:t>
            </a:r>
          </a:p>
        </p:txBody>
      </p:sp>
    </p:spTree>
    <p:extLst>
      <p:ext uri="{BB962C8B-B14F-4D97-AF65-F5344CB8AC3E}">
        <p14:creationId xmlns:p14="http://schemas.microsoft.com/office/powerpoint/2010/main" val="929040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aldar for tekst 17">
            <a:extLst>
              <a:ext uri="{FF2B5EF4-FFF2-40B4-BE49-F238E27FC236}">
                <a16:creationId xmlns:a16="http://schemas.microsoft.com/office/drawing/2014/main" id="{1A1D6063-CCE1-482B-90C2-836556AA8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3441" y="2858858"/>
            <a:ext cx="3556000" cy="219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+mj-lt"/>
              </a:defRPr>
            </a:lvl1pPr>
            <a:lvl2pPr marL="360045" indent="0">
              <a:buNone/>
              <a:defRPr/>
            </a:lvl2pPr>
          </a:lstStyle>
          <a:p>
            <a:pPr marL="180023" marR="0" lvl="0" indent="-180023" algn="l" defTabSz="720090" rtl="0" eaLnBrk="1" fontAlgn="auto" latinLnBrk="0" hangingPunct="1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dirty="0"/>
              <a:t>Klikk for å redigere tekststilar i malen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Apex New Book" panose="02010600040501010103" pitchFamily="50" charset="0"/>
                <a:ea typeface="Apex New Book" panose="02010600040501010103" pitchFamily="50" charset="0"/>
              </a:rPr>
              <a:t> </a:t>
            </a:r>
          </a:p>
          <a:p>
            <a:pPr lvl="1"/>
            <a:endParaRPr lang="nb-NO" dirty="0"/>
          </a:p>
        </p:txBody>
      </p:sp>
      <p:pic>
        <p:nvPicPr>
          <p:cNvPr id="11" name="Bilete 10">
            <a:extLst>
              <a:ext uri="{FF2B5EF4-FFF2-40B4-BE49-F238E27FC236}">
                <a16:creationId xmlns:a16="http://schemas.microsoft.com/office/drawing/2014/main" id="{9BA5B043-9050-4F10-9F07-4E579DFC5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0" y="4457762"/>
            <a:ext cx="619200" cy="514831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D6DED42B-C264-47D9-9994-BD0532C7ABF2}"/>
              </a:ext>
            </a:extLst>
          </p:cNvPr>
          <p:cNvSpPr/>
          <p:nvPr userDrawn="1"/>
        </p:nvSpPr>
        <p:spPr>
          <a:xfrm>
            <a:off x="7599189" y="-2108678"/>
            <a:ext cx="4680000" cy="468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ete 15" descr="Eit bilete som inneheld tekst, utandørs, bygning, bakken&#10;&#10;Automatisk generert skildring">
            <a:extLst>
              <a:ext uri="{FF2B5EF4-FFF2-40B4-BE49-F238E27FC236}">
                <a16:creationId xmlns:a16="http://schemas.microsoft.com/office/drawing/2014/main" id="{411F5644-DAD6-4731-93DC-F1E1D4AC3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1304" r="2523" b="3238"/>
          <a:stretch/>
        </p:blipFill>
        <p:spPr>
          <a:xfrm>
            <a:off x="325044" y="287536"/>
            <a:ext cx="4788561" cy="4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85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0800A0D9-AEC0-433C-A5C7-6AB2B22C4163}"/>
              </a:ext>
            </a:extLst>
          </p:cNvPr>
          <p:cNvSpPr/>
          <p:nvPr userDrawn="1"/>
        </p:nvSpPr>
        <p:spPr>
          <a:xfrm>
            <a:off x="7599189" y="-2108678"/>
            <a:ext cx="4680000" cy="4680000"/>
          </a:xfrm>
          <a:prstGeom prst="ellipse">
            <a:avLst/>
          </a:prstGeom>
          <a:solidFill>
            <a:srgbClr val="D9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ete 8">
            <a:extLst>
              <a:ext uri="{FF2B5EF4-FFF2-40B4-BE49-F238E27FC236}">
                <a16:creationId xmlns:a16="http://schemas.microsoft.com/office/drawing/2014/main" id="{71227D4C-E7B4-4031-A5B7-264BAA0846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0" y="4457762"/>
            <a:ext cx="619200" cy="514831"/>
          </a:xfrm>
          <a:prstGeom prst="rect">
            <a:avLst/>
          </a:prstGeom>
        </p:spPr>
      </p:pic>
      <p:sp>
        <p:nvSpPr>
          <p:cNvPr id="11" name="Plasshaldar for tekst 17">
            <a:extLst>
              <a:ext uri="{FF2B5EF4-FFF2-40B4-BE49-F238E27FC236}">
                <a16:creationId xmlns:a16="http://schemas.microsoft.com/office/drawing/2014/main" id="{FF48BD53-CAB4-4405-918A-4CEB817310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3441" y="2858858"/>
            <a:ext cx="3556000" cy="1682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+mj-lt"/>
              </a:defRPr>
            </a:lvl1pPr>
            <a:lvl2pPr marL="360045" indent="0">
              <a:buNone/>
              <a:defRPr/>
            </a:lvl2pPr>
          </a:lstStyle>
          <a:p>
            <a:pPr marL="180023" marR="0" lvl="0" indent="-180023" algn="l" defTabSz="720090" rtl="0" eaLnBrk="1" fontAlgn="auto" latinLnBrk="0" hangingPunct="1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dirty="0"/>
              <a:t>Klikk for å redigere tekststilar i malen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Apex New Book" panose="02010600040501010103" pitchFamily="50" charset="0"/>
                <a:ea typeface="Apex New Book" panose="02010600040501010103" pitchFamily="50" charset="0"/>
              </a:rPr>
              <a:t> </a:t>
            </a:r>
          </a:p>
          <a:p>
            <a:pPr lvl="1"/>
            <a:endParaRPr lang="nb-NO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AB685C0-669C-4B8D-9235-0CDFFD18A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5562" y="344053"/>
            <a:ext cx="1747757" cy="103002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n-NO" dirty="0"/>
              <a:t>Klikk for å redigere tekststilar i malen</a:t>
            </a:r>
          </a:p>
        </p:txBody>
      </p:sp>
      <p:pic>
        <p:nvPicPr>
          <p:cNvPr id="3" name="Bilete 2" descr="Eit bilete som inneheld natur, utandørs, fjell, nattehimmel&#10;&#10;Automatisk generert skildring">
            <a:extLst>
              <a:ext uri="{FF2B5EF4-FFF2-40B4-BE49-F238E27FC236}">
                <a16:creationId xmlns:a16="http://schemas.microsoft.com/office/drawing/2014/main" id="{843DA048-DEEB-4EBE-BE17-6C9ECFB7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r="24015"/>
          <a:stretch/>
        </p:blipFill>
        <p:spPr>
          <a:xfrm>
            <a:off x="325044" y="287535"/>
            <a:ext cx="4788561" cy="47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36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1F53DAC3-E20F-4D44-8849-7357D48C8BF4}"/>
              </a:ext>
            </a:extLst>
          </p:cNvPr>
          <p:cNvSpPr/>
          <p:nvPr userDrawn="1"/>
        </p:nvSpPr>
        <p:spPr>
          <a:xfrm>
            <a:off x="7599189" y="-2108678"/>
            <a:ext cx="4680000" cy="468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ete 8">
            <a:extLst>
              <a:ext uri="{FF2B5EF4-FFF2-40B4-BE49-F238E27FC236}">
                <a16:creationId xmlns:a16="http://schemas.microsoft.com/office/drawing/2014/main" id="{5E27E3D7-F449-472F-B756-81A5331A9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0" y="4457762"/>
            <a:ext cx="619200" cy="514831"/>
          </a:xfrm>
          <a:prstGeom prst="rect">
            <a:avLst/>
          </a:prstGeom>
        </p:spPr>
      </p:pic>
      <p:pic>
        <p:nvPicPr>
          <p:cNvPr id="11" name="Bilete 10" descr="Eit bilete som inneheld bord, utandørs, tallerk, frukost&#10;&#10;Automatisk generert skildring">
            <a:extLst>
              <a:ext uri="{FF2B5EF4-FFF2-40B4-BE49-F238E27FC236}">
                <a16:creationId xmlns:a16="http://schemas.microsoft.com/office/drawing/2014/main" id="{B831D869-20CA-465B-96EE-546F30081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2"/>
          <a:stretch/>
        </p:blipFill>
        <p:spPr>
          <a:xfrm>
            <a:off x="325043" y="287536"/>
            <a:ext cx="4788561" cy="4769914"/>
          </a:xfrm>
          <a:prstGeom prst="rect">
            <a:avLst/>
          </a:prstGeom>
        </p:spPr>
      </p:pic>
      <p:sp>
        <p:nvSpPr>
          <p:cNvPr id="12" name="Plasshaldar for tekst 17">
            <a:extLst>
              <a:ext uri="{FF2B5EF4-FFF2-40B4-BE49-F238E27FC236}">
                <a16:creationId xmlns:a16="http://schemas.microsoft.com/office/drawing/2014/main" id="{43797F47-3615-4A1F-BA9C-C44605DF0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3441" y="2858858"/>
            <a:ext cx="3556000" cy="219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+mj-lt"/>
              </a:defRPr>
            </a:lvl1pPr>
            <a:lvl2pPr marL="360045" indent="0">
              <a:buNone/>
              <a:defRPr/>
            </a:lvl2pPr>
          </a:lstStyle>
          <a:p>
            <a:pPr marL="180023" marR="0" lvl="0" indent="-180023" algn="l" defTabSz="720090" rtl="0" eaLnBrk="1" fontAlgn="auto" latinLnBrk="0" hangingPunct="1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dirty="0"/>
              <a:t>Klikk for å redigere tekststilar i malen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Apex New Book" panose="02010600040501010103" pitchFamily="50" charset="0"/>
                <a:ea typeface="Apex New Book" panose="02010600040501010103" pitchFamily="50" charset="0"/>
              </a:rPr>
              <a:t> 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1195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1F53DAC3-E20F-4D44-8849-7357D48C8BF4}"/>
              </a:ext>
            </a:extLst>
          </p:cNvPr>
          <p:cNvSpPr/>
          <p:nvPr userDrawn="1"/>
        </p:nvSpPr>
        <p:spPr>
          <a:xfrm>
            <a:off x="7599189" y="-2108678"/>
            <a:ext cx="4680000" cy="468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ete 8">
            <a:extLst>
              <a:ext uri="{FF2B5EF4-FFF2-40B4-BE49-F238E27FC236}">
                <a16:creationId xmlns:a16="http://schemas.microsoft.com/office/drawing/2014/main" id="{5E27E3D7-F449-472F-B756-81A5331A9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0" y="4457762"/>
            <a:ext cx="619200" cy="514831"/>
          </a:xfrm>
          <a:prstGeom prst="rect">
            <a:avLst/>
          </a:prstGeom>
        </p:spPr>
      </p:pic>
      <p:sp>
        <p:nvSpPr>
          <p:cNvPr id="12" name="Plasshaldar for tekst 17">
            <a:extLst>
              <a:ext uri="{FF2B5EF4-FFF2-40B4-BE49-F238E27FC236}">
                <a16:creationId xmlns:a16="http://schemas.microsoft.com/office/drawing/2014/main" id="{43797F47-3615-4A1F-BA9C-C44605DF0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3441" y="2858858"/>
            <a:ext cx="3556000" cy="219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+mj-lt"/>
              </a:defRPr>
            </a:lvl1pPr>
            <a:lvl2pPr marL="360045" indent="0">
              <a:buNone/>
              <a:defRPr/>
            </a:lvl2pPr>
          </a:lstStyle>
          <a:p>
            <a:pPr marL="180023" marR="0" lvl="0" indent="-180023" algn="l" defTabSz="720090" rtl="0" eaLnBrk="1" fontAlgn="auto" latinLnBrk="0" hangingPunct="1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dirty="0"/>
              <a:t>Klikk for å redigere tekststilar i malen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Apex New Book" panose="02010600040501010103" pitchFamily="50" charset="0"/>
                <a:ea typeface="Apex New Book" panose="02010600040501010103" pitchFamily="50" charset="0"/>
              </a:rPr>
              <a:t> </a:t>
            </a:r>
          </a:p>
          <a:p>
            <a:pPr lvl="1"/>
            <a:endParaRPr lang="nb-NO" dirty="0"/>
          </a:p>
        </p:txBody>
      </p:sp>
      <p:pic>
        <p:nvPicPr>
          <p:cNvPr id="3" name="Bilete 2">
            <a:extLst>
              <a:ext uri="{FF2B5EF4-FFF2-40B4-BE49-F238E27FC236}">
                <a16:creationId xmlns:a16="http://schemas.microsoft.com/office/drawing/2014/main" id="{534F349F-1E12-4E92-B35B-305BF41D1D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r="26212"/>
          <a:stretch/>
        </p:blipFill>
        <p:spPr>
          <a:xfrm>
            <a:off x="325043" y="287536"/>
            <a:ext cx="4788561" cy="47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45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D6EBF0-C554-49A8-812A-C37F0FF6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287338"/>
            <a:ext cx="8693150" cy="1044575"/>
          </a:xfrm>
          <a:prstGeom prst="rect">
            <a:avLst/>
          </a:prstGeom>
        </p:spPr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7182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i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247CD2-8802-4DCA-BABD-62F48504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287338"/>
            <a:ext cx="8693150" cy="1044575"/>
          </a:xfrm>
          <a:prstGeom prst="rect">
            <a:avLst/>
          </a:prstGeom>
        </p:spPr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450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E50413-EFF6-4283-8056-94342D47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287338"/>
            <a:ext cx="8693150" cy="1044575"/>
          </a:xfrm>
          <a:prstGeom prst="rect">
            <a:avLst/>
          </a:prstGeom>
        </p:spPr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312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1DAA77-D5A9-45D9-9ADF-5BAABF63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1F0F3EEF-80AB-4857-9572-EB960E185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1437680"/>
            <a:ext cx="4284266" cy="3426679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068B5331-D2E6-4548-BDB4-013BEB6B5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1437680"/>
            <a:ext cx="4284266" cy="3426679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11E24546-E680-44D5-9CC2-D3DC8243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62B984BC-4318-4733-A396-8D58ADFB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36854912-962F-4636-AD18-256A9786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7DD6C4-ACCB-45EF-A17F-437B60A4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287536"/>
            <a:ext cx="8694539" cy="1043881"/>
          </a:xfrm>
        </p:spPr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7D8C4B50-A5A8-40AC-877D-2F12771EA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323916"/>
            <a:ext cx="426457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212D83F0-2B96-428A-8DE4-BD4675F48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1972747"/>
            <a:ext cx="4264576" cy="2901613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5" name="Plasshaldar for tekst 4">
            <a:extLst>
              <a:ext uri="{FF2B5EF4-FFF2-40B4-BE49-F238E27FC236}">
                <a16:creationId xmlns:a16="http://schemas.microsoft.com/office/drawing/2014/main" id="{51839CCD-2A2C-4B89-BA82-3E128D693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323916"/>
            <a:ext cx="4285579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6" name="Plasshaldar for innhald 5">
            <a:extLst>
              <a:ext uri="{FF2B5EF4-FFF2-40B4-BE49-F238E27FC236}">
                <a16:creationId xmlns:a16="http://schemas.microsoft.com/office/drawing/2014/main" id="{7A33C118-7914-4663-97E5-A5775EBEB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1972747"/>
            <a:ext cx="4285579" cy="2901613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7" name="Plasshaldar for dato 6">
            <a:extLst>
              <a:ext uri="{FF2B5EF4-FFF2-40B4-BE49-F238E27FC236}">
                <a16:creationId xmlns:a16="http://schemas.microsoft.com/office/drawing/2014/main" id="{E8E0736A-16DB-459F-AD96-9A1F3695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D3B8-BEE4-4D45-9B28-72A4490DAAB3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8" name="Plasshaldar for botntekst 7">
            <a:extLst>
              <a:ext uri="{FF2B5EF4-FFF2-40B4-BE49-F238E27FC236}">
                <a16:creationId xmlns:a16="http://schemas.microsoft.com/office/drawing/2014/main" id="{7130FE28-7C13-45C5-815B-34D62918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aldar for lysbiletnummer 8">
            <a:extLst>
              <a:ext uri="{FF2B5EF4-FFF2-40B4-BE49-F238E27FC236}">
                <a16:creationId xmlns:a16="http://schemas.microsoft.com/office/drawing/2014/main" id="{F25F410F-0F1F-4104-86E9-30E18981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5BD7-1181-4941-B34F-E4A1CB1749E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149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544A29-CF0F-4962-8A00-DFECFE94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dato 2">
            <a:extLst>
              <a:ext uri="{FF2B5EF4-FFF2-40B4-BE49-F238E27FC236}">
                <a16:creationId xmlns:a16="http://schemas.microsoft.com/office/drawing/2014/main" id="{91C021E4-4DAF-449C-8AB3-0B49CF07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D3B8-BEE4-4D45-9B28-72A4490DAAB3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4" name="Plasshaldar for botntekst 3">
            <a:extLst>
              <a:ext uri="{FF2B5EF4-FFF2-40B4-BE49-F238E27FC236}">
                <a16:creationId xmlns:a16="http://schemas.microsoft.com/office/drawing/2014/main" id="{960A51E7-493E-48B3-8F92-760FF495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F3936E22-6E44-4C02-BB07-5809D334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5BD7-1181-4941-B34F-E4A1CB1749E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013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>
            <a:extLst>
              <a:ext uri="{FF2B5EF4-FFF2-40B4-BE49-F238E27FC236}">
                <a16:creationId xmlns:a16="http://schemas.microsoft.com/office/drawing/2014/main" id="{5BF13CF0-69A9-455D-83B9-887C7EF52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D3B8-BEE4-4D45-9B28-72A4490DAAB3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3" name="Plasshaldar for botntekst 2">
            <a:extLst>
              <a:ext uri="{FF2B5EF4-FFF2-40B4-BE49-F238E27FC236}">
                <a16:creationId xmlns:a16="http://schemas.microsoft.com/office/drawing/2014/main" id="{694EE90C-D075-4092-A30E-9288BD26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aldar for lysbiletnummer 3">
            <a:extLst>
              <a:ext uri="{FF2B5EF4-FFF2-40B4-BE49-F238E27FC236}">
                <a16:creationId xmlns:a16="http://schemas.microsoft.com/office/drawing/2014/main" id="{978C9025-B187-4C99-8E97-B910D629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5BD7-1181-4941-B34F-E4A1CB1749E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20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BFA175-F22F-41C4-BC62-EFBE7E58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60045"/>
            <a:ext cx="3251264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5C717A3A-D2E2-441E-B59F-2D2E690F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777597"/>
            <a:ext cx="5103316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EA1BA752-D7C3-40FC-9C85-BE5613FFC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620202"/>
            <a:ext cx="3251264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00243F8C-1B5B-4A0B-93BB-23709A14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D3B8-BEE4-4D45-9B28-72A4490DAAB3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50DA3753-1A82-4675-BA3E-933AFCAE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C940832F-3120-472C-AB7B-7A2C282C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5BD7-1181-4941-B34F-E4A1CB1749E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807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DCD4AB-60E1-4305-8D9A-A9EB4B35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60045"/>
            <a:ext cx="3251264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bilete 2">
            <a:extLst>
              <a:ext uri="{FF2B5EF4-FFF2-40B4-BE49-F238E27FC236}">
                <a16:creationId xmlns:a16="http://schemas.microsoft.com/office/drawing/2014/main" id="{8B55B4B5-6E5B-4BB6-9FEF-018EA700D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777597"/>
            <a:ext cx="5103316" cy="3837980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endParaRPr lang="nb-NO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A07B810C-EC9E-411E-8CB8-C3105F13C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620202"/>
            <a:ext cx="3251264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DCD92879-C11F-4C8F-9E38-7579FE86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D3B8-BEE4-4D45-9B28-72A4490DAAB3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FF5872EE-79A5-43D6-BD69-A497C28B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F3B7C931-B4EB-4B8C-82F5-96353883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5BD7-1181-4941-B34F-E4A1CB1749E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032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>
            <a:extLst>
              <a:ext uri="{FF2B5EF4-FFF2-40B4-BE49-F238E27FC236}">
                <a16:creationId xmlns:a16="http://schemas.microsoft.com/office/drawing/2014/main" id="{C4F50352-A7CC-4CA0-993E-7618F5EA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287536"/>
            <a:ext cx="8694539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24F377C7-619B-4B74-83CC-2766CACF8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437680"/>
            <a:ext cx="8694539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9C4AD5C0-6CC6-493D-BC96-659453FC4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005626"/>
            <a:ext cx="226814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C911D96C-6C73-46AE-8829-0C161E98C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005626"/>
            <a:ext cx="340221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14AD1B8B-FC20-4262-BB2F-8D59675E3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005626"/>
            <a:ext cx="226814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Bilete 6">
            <a:extLst>
              <a:ext uri="{FF2B5EF4-FFF2-40B4-BE49-F238E27FC236}">
                <a16:creationId xmlns:a16="http://schemas.microsoft.com/office/drawing/2014/main" id="{F26F9D3A-F08A-4773-A8B2-1E988DB48C1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0" y="4457762"/>
            <a:ext cx="619200" cy="51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6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663" r:id="rId15"/>
    <p:sldLayoutId id="2147483736" r:id="rId16"/>
    <p:sldLayoutId id="2147483685" r:id="rId17"/>
    <p:sldLayoutId id="2147483701" r:id="rId18"/>
    <p:sldLayoutId id="2147483702" r:id="rId19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>
            <a:extLst>
              <a:ext uri="{FF2B5EF4-FFF2-40B4-BE49-F238E27FC236}">
                <a16:creationId xmlns:a16="http://schemas.microsoft.com/office/drawing/2014/main" id="{C4F50352-A7CC-4CA0-993E-7618F5EA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287536"/>
            <a:ext cx="8694539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24F377C7-619B-4B74-83CC-2766CACF8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437680"/>
            <a:ext cx="8694539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9C4AD5C0-6CC6-493D-BC96-659453FC4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005626"/>
            <a:ext cx="226814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C911D96C-6C73-46AE-8829-0C161E98C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005626"/>
            <a:ext cx="340221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14AD1B8B-FC20-4262-BB2F-8D59675E3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005626"/>
            <a:ext cx="226814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Bilete 6">
            <a:extLst>
              <a:ext uri="{FF2B5EF4-FFF2-40B4-BE49-F238E27FC236}">
                <a16:creationId xmlns:a16="http://schemas.microsoft.com/office/drawing/2014/main" id="{F26F9D3A-F08A-4773-A8B2-1E988DB48C1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0" y="4457762"/>
            <a:ext cx="619200" cy="51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4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tittel 2">
            <a:extLst>
              <a:ext uri="{FF2B5EF4-FFF2-40B4-BE49-F238E27FC236}">
                <a16:creationId xmlns:a16="http://schemas.microsoft.com/office/drawing/2014/main" id="{84D504CD-2BE7-4CA5-9680-9A6F46C1D733}"/>
              </a:ext>
            </a:extLst>
          </p:cNvPr>
          <p:cNvSpPr txBox="1">
            <a:spLocks/>
          </p:cNvSpPr>
          <p:nvPr/>
        </p:nvSpPr>
        <p:spPr>
          <a:xfrm>
            <a:off x="8891927" y="4955692"/>
            <a:ext cx="935885" cy="444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1000" dirty="0" err="1">
                <a:solidFill>
                  <a:srgbClr val="000000"/>
                </a:solidFill>
                <a:latin typeface="+mj-lt"/>
              </a:rPr>
              <a:t>Lorem</a:t>
            </a:r>
            <a:r>
              <a:rPr lang="nb-NO" sz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000" dirty="0" err="1">
                <a:solidFill>
                  <a:srgbClr val="000000"/>
                </a:solidFill>
                <a:latin typeface="+mj-lt"/>
              </a:rPr>
              <a:t>ipsum</a:t>
            </a:r>
            <a:r>
              <a:rPr lang="nb-NO" sz="1000" dirty="0">
                <a:solidFill>
                  <a:srgbClr val="000000"/>
                </a:solidFill>
                <a:latin typeface="+mj-lt"/>
              </a:rPr>
              <a:t> </a:t>
            </a:r>
            <a:endParaRPr lang="nb-NO" sz="1000" dirty="0">
              <a:latin typeface="+mj-lt"/>
            </a:endParaRP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04F58BF8-1F65-4AFF-A566-A5DA9664C433}"/>
              </a:ext>
            </a:extLst>
          </p:cNvPr>
          <p:cNvSpPr txBox="1">
            <a:spLocks/>
          </p:cNvSpPr>
          <p:nvPr/>
        </p:nvSpPr>
        <p:spPr>
          <a:xfrm>
            <a:off x="5350441" y="2843863"/>
            <a:ext cx="3466988" cy="217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1100" dirty="0" err="1">
                <a:solidFill>
                  <a:srgbClr val="000000"/>
                </a:solidFill>
                <a:latin typeface="+mj-lt"/>
              </a:rPr>
              <a:t>Lorem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ipsum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dolor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sit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amet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consectetur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adipiscing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elit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, sed do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eiusmod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tempor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incididunt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ut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labore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et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dolore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magna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aliqua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. Ut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enim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ad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minim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veniam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quis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nostrud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exercitation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ullamco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laboris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nisi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ut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aliquip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ex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ea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commodo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consequat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Duis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aute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irure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dolor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reprehenderit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voluptate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velit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esse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cillum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dolore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eu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fugiat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nulla pariatur. </a:t>
            </a:r>
            <a:endParaRPr lang="nb-NO" sz="1100" dirty="0">
              <a:latin typeface="+mj-lt"/>
            </a:endParaRP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D38A78E-8EC1-4B72-9A5B-AE2540AE7181}"/>
              </a:ext>
            </a:extLst>
          </p:cNvPr>
          <p:cNvSpPr txBox="1">
            <a:spLocks/>
          </p:cNvSpPr>
          <p:nvPr/>
        </p:nvSpPr>
        <p:spPr>
          <a:xfrm>
            <a:off x="8209757" y="332890"/>
            <a:ext cx="1493044" cy="130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1400" dirty="0" err="1">
                <a:solidFill>
                  <a:srgbClr val="000000"/>
                </a:solidFill>
                <a:latin typeface="+mj-lt"/>
              </a:rPr>
              <a:t>Lorem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ipsum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dolor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sit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amet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consectetur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adipiscing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elit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, sed do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eiusmod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tempor</a:t>
            </a:r>
            <a:endParaRPr lang="nb-NO" sz="1400" dirty="0">
              <a:latin typeface="+mj-lt"/>
            </a:endParaRP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1647A162-E4C5-4912-940D-473BC9629F5B}"/>
              </a:ext>
            </a:extLst>
          </p:cNvPr>
          <p:cNvSpPr txBox="1">
            <a:spLocks/>
          </p:cNvSpPr>
          <p:nvPr/>
        </p:nvSpPr>
        <p:spPr>
          <a:xfrm>
            <a:off x="5120641" y="2363240"/>
            <a:ext cx="2818674" cy="480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2000" b="1" dirty="0" err="1">
                <a:latin typeface="+mj-lt"/>
              </a:rPr>
              <a:t>Lorem</a:t>
            </a:r>
            <a:r>
              <a:rPr lang="nb-NO" sz="2000" b="1" dirty="0">
                <a:latin typeface="+mj-lt"/>
              </a:rPr>
              <a:t> </a:t>
            </a:r>
            <a:r>
              <a:rPr lang="nb-NO" sz="2000" b="1" dirty="0" err="1">
                <a:latin typeface="+mj-lt"/>
              </a:rPr>
              <a:t>ipsum</a:t>
            </a:r>
            <a:r>
              <a:rPr lang="nb-NO" sz="2000" b="1" dirty="0">
                <a:latin typeface="+mj-lt"/>
              </a:rPr>
              <a:t> </a:t>
            </a:r>
            <a:r>
              <a:rPr lang="nb-NO" sz="2000" b="1" dirty="0" err="1">
                <a:latin typeface="+mj-lt"/>
              </a:rPr>
              <a:t>dolor</a:t>
            </a:r>
            <a:r>
              <a:rPr lang="nb-NO" sz="2000" b="1" dirty="0">
                <a:latin typeface="+mj-lt"/>
              </a:rPr>
              <a:t> </a:t>
            </a:r>
            <a:r>
              <a:rPr lang="nb-NO" sz="2000" b="1" dirty="0" err="1">
                <a:latin typeface="+mj-lt"/>
              </a:rPr>
              <a:t>sit</a:t>
            </a:r>
            <a:endParaRPr lang="nb-NO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5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25549BB9-1305-4A5B-9DC5-D2EC438F4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0441" y="2843863"/>
            <a:ext cx="3466988" cy="13039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Lorem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ipsum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dolor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sit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amet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consectetur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adipiscing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elit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, sed do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eiusmod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tempor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incididunt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ut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labore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et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dolore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magna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aliqua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. Ut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enim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ad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minim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veniam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quis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nostrud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exercitation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ullamco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laboris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nisi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ut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aliquip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ex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ea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commodo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consequat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Duis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aute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irure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dolor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in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reprehenderit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in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voluptate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velit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esse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cillum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dolore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eu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+mj-lt"/>
              </a:rPr>
              <a:t>fugiat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+mj-lt"/>
              </a:rPr>
              <a:t> nulla pariatur. </a:t>
            </a:r>
            <a:endParaRPr lang="nb-NO" sz="1100" dirty="0">
              <a:latin typeface="+mj-lt"/>
            </a:endParaRPr>
          </a:p>
        </p:txBody>
      </p:sp>
      <p:sp>
        <p:nvSpPr>
          <p:cNvPr id="5" name="Undertittel 2">
            <a:extLst>
              <a:ext uri="{FF2B5EF4-FFF2-40B4-BE49-F238E27FC236}">
                <a16:creationId xmlns:a16="http://schemas.microsoft.com/office/drawing/2014/main" id="{751F0DF5-0722-4871-8965-6A703512F116}"/>
              </a:ext>
            </a:extLst>
          </p:cNvPr>
          <p:cNvSpPr txBox="1">
            <a:spLocks/>
          </p:cNvSpPr>
          <p:nvPr/>
        </p:nvSpPr>
        <p:spPr>
          <a:xfrm>
            <a:off x="8209757" y="332890"/>
            <a:ext cx="1493044" cy="130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1400" dirty="0" err="1">
                <a:solidFill>
                  <a:srgbClr val="000000"/>
                </a:solidFill>
                <a:latin typeface="+mj-lt"/>
              </a:rPr>
              <a:t>Lorem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ipsum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dolor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sit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amet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consectetur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adipiscing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elit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, sed do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eiusmod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tempor</a:t>
            </a:r>
            <a:endParaRPr lang="nb-NO" sz="1400" dirty="0">
              <a:latin typeface="+mj-lt"/>
            </a:endParaRP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0BD72CFF-B133-414B-A5EE-D789EE4F18A1}"/>
              </a:ext>
            </a:extLst>
          </p:cNvPr>
          <p:cNvSpPr txBox="1">
            <a:spLocks/>
          </p:cNvSpPr>
          <p:nvPr/>
        </p:nvSpPr>
        <p:spPr>
          <a:xfrm>
            <a:off x="5120641" y="2363240"/>
            <a:ext cx="2818674" cy="480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2000" b="1" dirty="0" err="1">
                <a:latin typeface="+mj-lt"/>
              </a:rPr>
              <a:t>Lorem</a:t>
            </a:r>
            <a:r>
              <a:rPr lang="nb-NO" sz="2000" b="1" dirty="0">
                <a:latin typeface="+mj-lt"/>
              </a:rPr>
              <a:t> </a:t>
            </a:r>
            <a:r>
              <a:rPr lang="nb-NO" sz="2000" b="1" dirty="0" err="1">
                <a:latin typeface="+mj-lt"/>
              </a:rPr>
              <a:t>ipsum</a:t>
            </a:r>
            <a:r>
              <a:rPr lang="nb-NO" sz="2000" b="1" dirty="0">
                <a:latin typeface="+mj-lt"/>
              </a:rPr>
              <a:t> </a:t>
            </a:r>
            <a:r>
              <a:rPr lang="nb-NO" sz="2000" b="1" dirty="0" err="1">
                <a:latin typeface="+mj-lt"/>
              </a:rPr>
              <a:t>dolor</a:t>
            </a:r>
            <a:r>
              <a:rPr lang="nb-NO" sz="2000" b="1" dirty="0">
                <a:latin typeface="+mj-lt"/>
              </a:rPr>
              <a:t> </a:t>
            </a:r>
            <a:r>
              <a:rPr lang="nb-NO" sz="2000" b="1" dirty="0" err="1">
                <a:latin typeface="+mj-lt"/>
              </a:rPr>
              <a:t>sit</a:t>
            </a:r>
            <a:endParaRPr lang="nb-NO" sz="2000" b="1" dirty="0">
              <a:latin typeface="+mj-lt"/>
            </a:endParaRP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5C652709-5BCE-4A78-AEEB-FAB1E5CB881D}"/>
              </a:ext>
            </a:extLst>
          </p:cNvPr>
          <p:cNvSpPr txBox="1">
            <a:spLocks/>
          </p:cNvSpPr>
          <p:nvPr/>
        </p:nvSpPr>
        <p:spPr>
          <a:xfrm>
            <a:off x="8891927" y="4955692"/>
            <a:ext cx="935885" cy="444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1000" dirty="0" err="1">
                <a:solidFill>
                  <a:srgbClr val="000000"/>
                </a:solidFill>
                <a:latin typeface="+mj-lt"/>
              </a:rPr>
              <a:t>Lorem</a:t>
            </a:r>
            <a:r>
              <a:rPr lang="nb-NO" sz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000" dirty="0" err="1">
                <a:solidFill>
                  <a:srgbClr val="000000"/>
                </a:solidFill>
                <a:latin typeface="+mj-lt"/>
              </a:rPr>
              <a:t>ipsum</a:t>
            </a:r>
            <a:r>
              <a:rPr lang="nb-NO" sz="1000" dirty="0">
                <a:solidFill>
                  <a:srgbClr val="000000"/>
                </a:solidFill>
                <a:latin typeface="+mj-lt"/>
              </a:rPr>
              <a:t> </a:t>
            </a:r>
            <a:endParaRPr lang="nb-NO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909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2">
            <a:extLst>
              <a:ext uri="{FF2B5EF4-FFF2-40B4-BE49-F238E27FC236}">
                <a16:creationId xmlns:a16="http://schemas.microsoft.com/office/drawing/2014/main" id="{5196299D-3003-4616-8EC2-47F52B9DFF09}"/>
              </a:ext>
            </a:extLst>
          </p:cNvPr>
          <p:cNvSpPr txBox="1">
            <a:spLocks/>
          </p:cNvSpPr>
          <p:nvPr/>
        </p:nvSpPr>
        <p:spPr>
          <a:xfrm>
            <a:off x="5120641" y="2363240"/>
            <a:ext cx="2818674" cy="480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2000" b="1" dirty="0" err="1">
                <a:latin typeface="+mj-lt"/>
              </a:rPr>
              <a:t>Lorem</a:t>
            </a:r>
            <a:r>
              <a:rPr lang="nb-NO" sz="2000" b="1" dirty="0">
                <a:latin typeface="+mj-lt"/>
              </a:rPr>
              <a:t> </a:t>
            </a:r>
            <a:r>
              <a:rPr lang="nb-NO" sz="2000" b="1" dirty="0" err="1">
                <a:latin typeface="+mj-lt"/>
              </a:rPr>
              <a:t>ipsum</a:t>
            </a:r>
            <a:r>
              <a:rPr lang="nb-NO" sz="2000" b="1" dirty="0">
                <a:latin typeface="+mj-lt"/>
              </a:rPr>
              <a:t> </a:t>
            </a:r>
            <a:r>
              <a:rPr lang="nb-NO" sz="2000" b="1" dirty="0" err="1">
                <a:latin typeface="+mj-lt"/>
              </a:rPr>
              <a:t>dolor</a:t>
            </a:r>
            <a:r>
              <a:rPr lang="nb-NO" sz="2000" b="1" dirty="0">
                <a:latin typeface="+mj-lt"/>
              </a:rPr>
              <a:t> </a:t>
            </a:r>
            <a:r>
              <a:rPr lang="nb-NO" sz="2000" b="1" dirty="0" err="1">
                <a:latin typeface="+mj-lt"/>
              </a:rPr>
              <a:t>sit</a:t>
            </a:r>
            <a:endParaRPr lang="nb-NO" sz="2000" b="1" dirty="0">
              <a:latin typeface="+mj-lt"/>
            </a:endParaRPr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BC4CC6E5-BC71-4C48-8D7E-68542CCAC1E7}"/>
              </a:ext>
            </a:extLst>
          </p:cNvPr>
          <p:cNvSpPr txBox="1">
            <a:spLocks/>
          </p:cNvSpPr>
          <p:nvPr/>
        </p:nvSpPr>
        <p:spPr>
          <a:xfrm>
            <a:off x="8209757" y="332890"/>
            <a:ext cx="1493044" cy="130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1400" dirty="0" err="1">
                <a:solidFill>
                  <a:srgbClr val="000000"/>
                </a:solidFill>
                <a:latin typeface="+mj-lt"/>
              </a:rPr>
              <a:t>Lorem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ipsum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dolor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sit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amet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consectetur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adipiscing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elit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, sed do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eiusmod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tempor</a:t>
            </a:r>
            <a:endParaRPr lang="nb-NO" sz="1400" dirty="0">
              <a:latin typeface="+mj-lt"/>
            </a:endParaRPr>
          </a:p>
        </p:txBody>
      </p:sp>
      <p:sp>
        <p:nvSpPr>
          <p:cNvPr id="7" name="Undertittel 2">
            <a:extLst>
              <a:ext uri="{FF2B5EF4-FFF2-40B4-BE49-F238E27FC236}">
                <a16:creationId xmlns:a16="http://schemas.microsoft.com/office/drawing/2014/main" id="{7D1CFDDF-EDD6-44FB-8E96-C54ECAC889E5}"/>
              </a:ext>
            </a:extLst>
          </p:cNvPr>
          <p:cNvSpPr txBox="1">
            <a:spLocks/>
          </p:cNvSpPr>
          <p:nvPr/>
        </p:nvSpPr>
        <p:spPr>
          <a:xfrm>
            <a:off x="8891927" y="4955692"/>
            <a:ext cx="935885" cy="444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1000" dirty="0" err="1">
                <a:solidFill>
                  <a:srgbClr val="000000"/>
                </a:solidFill>
                <a:latin typeface="+mj-lt"/>
              </a:rPr>
              <a:t>Lorem</a:t>
            </a:r>
            <a:r>
              <a:rPr lang="nb-NO" sz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000" dirty="0" err="1">
                <a:solidFill>
                  <a:srgbClr val="000000"/>
                </a:solidFill>
                <a:latin typeface="+mj-lt"/>
              </a:rPr>
              <a:t>ipsum</a:t>
            </a:r>
            <a:r>
              <a:rPr lang="nb-NO" sz="1000" dirty="0">
                <a:solidFill>
                  <a:srgbClr val="000000"/>
                </a:solidFill>
                <a:latin typeface="+mj-lt"/>
              </a:rPr>
              <a:t> </a:t>
            </a:r>
            <a:endParaRPr lang="nb-NO" sz="1000" dirty="0">
              <a:latin typeface="+mj-lt"/>
            </a:endParaRP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A65E685A-FAA4-4ED4-9497-BC8F76BEBBAC}"/>
              </a:ext>
            </a:extLst>
          </p:cNvPr>
          <p:cNvSpPr txBox="1">
            <a:spLocks/>
          </p:cNvSpPr>
          <p:nvPr/>
        </p:nvSpPr>
        <p:spPr>
          <a:xfrm>
            <a:off x="5350441" y="2843863"/>
            <a:ext cx="3466988" cy="217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1100" dirty="0" err="1">
                <a:solidFill>
                  <a:srgbClr val="000000"/>
                </a:solidFill>
                <a:latin typeface="+mj-lt"/>
              </a:rPr>
              <a:t>Lorem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ipsum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dolor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sit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amet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consectetur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adipiscing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elit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, sed do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eiusmod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tempor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incididunt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ut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labore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et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dolore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magna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aliqua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. Ut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enim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ad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minim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veniam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quis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nostrud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exercitation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ullamco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laboris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nisi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ut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aliquip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ex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ea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commodo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consequat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Duis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aute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irure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dolor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reprehenderit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voluptate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velit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esse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cillum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dolore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eu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fugiat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nulla pariatur. </a:t>
            </a:r>
            <a:endParaRPr lang="nb-NO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39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2">
            <a:extLst>
              <a:ext uri="{FF2B5EF4-FFF2-40B4-BE49-F238E27FC236}">
                <a16:creationId xmlns:a16="http://schemas.microsoft.com/office/drawing/2014/main" id="{EF5B8BDC-BB98-462A-B348-07E48B0F1F1D}"/>
              </a:ext>
            </a:extLst>
          </p:cNvPr>
          <p:cNvSpPr txBox="1">
            <a:spLocks/>
          </p:cNvSpPr>
          <p:nvPr/>
        </p:nvSpPr>
        <p:spPr>
          <a:xfrm>
            <a:off x="8795658" y="4992915"/>
            <a:ext cx="1242612" cy="444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1000" dirty="0">
                <a:solidFill>
                  <a:srgbClr val="000000"/>
                </a:solidFill>
                <a:latin typeface="+mj-lt"/>
              </a:rPr>
              <a:t>Myrold fruktgard </a:t>
            </a:r>
            <a:endParaRPr lang="nb-NO" sz="1000" dirty="0">
              <a:latin typeface="+mj-lt"/>
            </a:endParaRPr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D11B5F66-26E0-466E-BF8C-8CD55F5EBB6B}"/>
              </a:ext>
            </a:extLst>
          </p:cNvPr>
          <p:cNvSpPr txBox="1">
            <a:spLocks/>
          </p:cNvSpPr>
          <p:nvPr/>
        </p:nvSpPr>
        <p:spPr>
          <a:xfrm>
            <a:off x="5350441" y="2843863"/>
            <a:ext cx="3466988" cy="217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1100" dirty="0" err="1">
                <a:solidFill>
                  <a:srgbClr val="000000"/>
                </a:solidFill>
                <a:latin typeface="+mj-lt"/>
              </a:rPr>
              <a:t>Lorem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ipsum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dolor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sit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amet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consectetur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adipiscing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elit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, sed do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eiusmod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tempor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incididunt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ut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labore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et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dolore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magna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aliqua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. Ut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enim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ad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minim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veniam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quis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nostrud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exercitation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ullamco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laboris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nisi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ut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aliquip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ex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ea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commodo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consequat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Duis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aute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irure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dolor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reprehenderit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voluptate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velit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esse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cillum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dolore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eu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+mj-lt"/>
              </a:rPr>
              <a:t>fugiat</a:t>
            </a:r>
            <a:r>
              <a:rPr lang="nb-NO" sz="1100" dirty="0">
                <a:solidFill>
                  <a:srgbClr val="000000"/>
                </a:solidFill>
                <a:latin typeface="+mj-lt"/>
              </a:rPr>
              <a:t> nulla pariatur. </a:t>
            </a:r>
            <a:endParaRPr lang="nb-NO" sz="1100" dirty="0">
              <a:latin typeface="+mj-lt"/>
            </a:endParaRPr>
          </a:p>
        </p:txBody>
      </p:sp>
      <p:sp>
        <p:nvSpPr>
          <p:cNvPr id="7" name="Undertittel 2">
            <a:extLst>
              <a:ext uri="{FF2B5EF4-FFF2-40B4-BE49-F238E27FC236}">
                <a16:creationId xmlns:a16="http://schemas.microsoft.com/office/drawing/2014/main" id="{995754AB-F7F3-4A8B-AC4D-2FE504AA3F39}"/>
              </a:ext>
            </a:extLst>
          </p:cNvPr>
          <p:cNvSpPr txBox="1">
            <a:spLocks/>
          </p:cNvSpPr>
          <p:nvPr/>
        </p:nvSpPr>
        <p:spPr>
          <a:xfrm>
            <a:off x="8209757" y="332890"/>
            <a:ext cx="1493044" cy="130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1400" dirty="0" err="1">
                <a:solidFill>
                  <a:srgbClr val="000000"/>
                </a:solidFill>
                <a:latin typeface="+mj-lt"/>
              </a:rPr>
              <a:t>Lorem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ipsum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dolor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sit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amet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consectetur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adipiscing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elit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, sed do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eiusmod</a:t>
            </a:r>
            <a:r>
              <a:rPr lang="nb-NO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+mj-lt"/>
              </a:rPr>
              <a:t>tempor</a:t>
            </a:r>
            <a:endParaRPr lang="nb-NO" sz="1400" dirty="0">
              <a:latin typeface="+mj-lt"/>
            </a:endParaRP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D3FEB17-5DC6-4F7F-B314-CA16E7E2A2DF}"/>
              </a:ext>
            </a:extLst>
          </p:cNvPr>
          <p:cNvSpPr txBox="1">
            <a:spLocks/>
          </p:cNvSpPr>
          <p:nvPr/>
        </p:nvSpPr>
        <p:spPr>
          <a:xfrm>
            <a:off x="5350440" y="2363240"/>
            <a:ext cx="3466987" cy="480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2000" b="1" dirty="0" err="1">
                <a:solidFill>
                  <a:srgbClr val="FFC000"/>
                </a:solidFill>
                <a:latin typeface="+mj-lt"/>
              </a:rPr>
              <a:t>Velkomen</a:t>
            </a:r>
            <a:r>
              <a:rPr lang="nb-NO" sz="2000" b="1" dirty="0">
                <a:solidFill>
                  <a:srgbClr val="FFC000"/>
                </a:solidFill>
                <a:latin typeface="+mj-lt"/>
              </a:rPr>
              <a:t> til markandsdag!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nb-NO" sz="20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6087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312</Words>
  <Application>Microsoft Office PowerPoint</Application>
  <PresentationFormat>Eigendefinert</PresentationFormat>
  <Paragraphs>16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Lysbilettitlar</vt:lpstr>
      </vt:variant>
      <vt:variant>
        <vt:i4>4</vt:i4>
      </vt:variant>
    </vt:vector>
  </HeadingPairs>
  <TitlesOfParts>
    <vt:vector size="10" baseType="lpstr">
      <vt:lpstr>Apex New Book</vt:lpstr>
      <vt:lpstr>Arial</vt:lpstr>
      <vt:lpstr>Calibri</vt:lpstr>
      <vt:lpstr>Calibri Light</vt:lpstr>
      <vt:lpstr>Office-tema</vt:lpstr>
      <vt:lpstr>1_Office-tema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Elin Paulsen</dc:creator>
  <cp:lastModifiedBy>Elin Paulsen</cp:lastModifiedBy>
  <cp:revision>27</cp:revision>
  <dcterms:created xsi:type="dcterms:W3CDTF">2021-06-04T19:25:55Z</dcterms:created>
  <dcterms:modified xsi:type="dcterms:W3CDTF">2021-06-18T13:25:25Z</dcterms:modified>
</cp:coreProperties>
</file>